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1002-1.png>
</file>

<file path=ppt/media/image-11-1.png>
</file>

<file path=ppt/media/image-11-2.png>
</file>

<file path=ppt/media/image-11-3.png>
</file>

<file path=ppt/media/image-11-4.png>
</file>

<file path=ppt/media/image-11-5.png>
</file>

<file path=ppt/media/image-11-6.png>
</file>

<file path=ppt/media/image-11-7.png>
</file>

<file path=ppt/media/image-12-1.png>
</file>

<file path=ppt/media/image-12-2.png>
</file>

<file path=ppt/media/image-13-1.png>
</file>

<file path=ppt/media/image-13-2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image" Target="../media/image-11-5.png"/><Relationship Id="rId6" Type="http://schemas.openxmlformats.org/officeDocument/2006/relationships/image" Target="../media/image-11-6.png"/><Relationship Id="rId7" Type="http://schemas.openxmlformats.org/officeDocument/2006/relationships/image" Target="../media/image-11-7.png"/><Relationship Id="rId8" Type="http://schemas.openxmlformats.org/officeDocument/2006/relationships/slideLayout" Target="../slideLayouts/slideLayout2.xml"/><Relationship Id="rId9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06440" y="4700016"/>
            <a:ext cx="8010144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This presentation covers a Multi-Vendor Web Application project developed in ASP.NET Core Web API using SQLite Server, detailing its architecture, technologies, features, and future enhancements.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5806440" y="2395728"/>
            <a:ext cx="8010144" cy="20391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8010"/>
              </a:lnSpc>
              <a:buNone/>
            </a:pPr>
            <a:r>
              <a:rPr lang="en-US" sz="641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Multi-Vendor Web Application</a:t>
            </a:r>
            <a:endParaRPr lang="en-US" sz="64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01598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4471416"/>
            <a:ext cx="7790688" cy="779068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4471416"/>
            <a:ext cx="7790688" cy="779068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4471416"/>
            <a:ext cx="7790688" cy="77906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950976" y="3721608"/>
            <a:ext cx="3858768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Implementing locking mechanisms in the database to manage concurrent data changes by multiple users effectively.</a:t>
            </a:r>
            <a:endParaRPr lang="en-US" sz="1850" dirty="0"/>
          </a:p>
        </p:txBody>
      </p:sp>
      <p:sp>
        <p:nvSpPr>
          <p:cNvPr id="7" name="Text 1"/>
          <p:cNvSpPr/>
          <p:nvPr/>
        </p:nvSpPr>
        <p:spPr>
          <a:xfrm>
            <a:off x="9838944" y="3090672"/>
            <a:ext cx="385876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Security Concerns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7232904" y="523036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950976" y="2724912"/>
            <a:ext cx="3858768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Handling Concurrent Users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832104" y="64922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Challenges and Solutions</a:t>
            </a:r>
            <a:endParaRPr lang="en-US" sz="4640" dirty="0"/>
          </a:p>
        </p:txBody>
      </p:sp>
      <p:sp>
        <p:nvSpPr>
          <p:cNvPr id="11" name="Text 5"/>
          <p:cNvSpPr/>
          <p:nvPr/>
        </p:nvSpPr>
        <p:spPr>
          <a:xfrm>
            <a:off x="5394960" y="1920240"/>
            <a:ext cx="385876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Data Validation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5394960" y="2560320"/>
            <a:ext cx="3858768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Establishing thorough validation checks both on the client and server sides to ensure data integrity and prevent errors.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4709160" y="669340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14" name="Text 8"/>
          <p:cNvSpPr/>
          <p:nvPr/>
        </p:nvSpPr>
        <p:spPr>
          <a:xfrm>
            <a:off x="9838944" y="3721608"/>
            <a:ext cx="3858768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Addressing potential security vulnerabilities through authentication and authorization measures, safeguarding user data.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9765792" y="669340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7264" y="5925312"/>
            <a:ext cx="1188720" cy="1188720"/>
          </a:xfrm>
          <a:prstGeom prst="rect">
            <a:avLst/>
          </a:prstGeom>
        </p:spPr>
      </p:pic>
      <p:pic>
        <p:nvPicPr>
          <p:cNvPr id="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4568" y="4032504"/>
            <a:ext cx="1188720" cy="1188720"/>
          </a:xfrm>
          <a:prstGeom prst="rect">
            <a:avLst/>
          </a:prstGeom>
        </p:spPr>
      </p:pic>
      <p:pic>
        <p:nvPicPr>
          <p:cNvPr id="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2139696"/>
            <a:ext cx="1188720" cy="118872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9710928" y="5065776"/>
            <a:ext cx="398678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Advanced Search Features</a:t>
            </a:r>
            <a:endParaRPr lang="en-US" sz="2320" dirty="0"/>
          </a:p>
        </p:txBody>
      </p:sp>
      <p:sp>
        <p:nvSpPr>
          <p:cNvPr id="10" name="Text 1"/>
          <p:cNvSpPr/>
          <p:nvPr/>
        </p:nvSpPr>
        <p:spPr>
          <a:xfrm>
            <a:off x="832104" y="1097280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Future Enhancements</a:t>
            </a:r>
            <a:endParaRPr lang="en-US" sz="4640" dirty="0"/>
          </a:p>
        </p:txBody>
      </p:sp>
      <p:sp>
        <p:nvSpPr>
          <p:cNvPr id="11" name="Text 2"/>
          <p:cNvSpPr/>
          <p:nvPr/>
        </p:nvSpPr>
        <p:spPr>
          <a:xfrm>
            <a:off x="9710928" y="2999232"/>
            <a:ext cx="3986784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Developing a complementary mobile application to extend the platform’s reach and enhance user accessibility.</a:t>
            </a:r>
            <a:endParaRPr lang="en-US" sz="1850" dirty="0"/>
          </a:p>
        </p:txBody>
      </p:sp>
      <p:sp>
        <p:nvSpPr>
          <p:cNvPr id="12" name="Text 3"/>
          <p:cNvSpPr/>
          <p:nvPr/>
        </p:nvSpPr>
        <p:spPr>
          <a:xfrm>
            <a:off x="950976" y="4681728"/>
            <a:ext cx="3511296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Integrating more payment gateways to provide users with broader transaction choices.</a:t>
            </a:r>
            <a:endParaRPr lang="en-US" sz="1850" dirty="0"/>
          </a:p>
        </p:txBody>
      </p:sp>
      <p:sp>
        <p:nvSpPr>
          <p:cNvPr id="13" name="Text 4"/>
          <p:cNvSpPr/>
          <p:nvPr/>
        </p:nvSpPr>
        <p:spPr>
          <a:xfrm>
            <a:off x="9710928" y="5696712"/>
            <a:ext cx="3986784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Implementing AI-based search algorithms to improve product discoverability, offering personalized suggestions to users.</a:t>
            </a:r>
            <a:endParaRPr lang="en-US" sz="1850" dirty="0"/>
          </a:p>
        </p:txBody>
      </p:sp>
      <p:sp>
        <p:nvSpPr>
          <p:cNvPr id="14" name="Text 5"/>
          <p:cNvSpPr/>
          <p:nvPr/>
        </p:nvSpPr>
        <p:spPr>
          <a:xfrm>
            <a:off x="9710928" y="2368296"/>
            <a:ext cx="398678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Mobile Application</a:t>
            </a:r>
            <a:endParaRPr lang="en-US" sz="2320" dirty="0"/>
          </a:p>
        </p:txBody>
      </p:sp>
      <p:sp>
        <p:nvSpPr>
          <p:cNvPr id="15" name="Text 6"/>
          <p:cNvSpPr/>
          <p:nvPr/>
        </p:nvSpPr>
        <p:spPr>
          <a:xfrm>
            <a:off x="8330184" y="6300216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16" name="Text 7"/>
          <p:cNvSpPr/>
          <p:nvPr/>
        </p:nvSpPr>
        <p:spPr>
          <a:xfrm>
            <a:off x="5047488" y="440740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17" name="Text 8"/>
          <p:cNvSpPr/>
          <p:nvPr/>
        </p:nvSpPr>
        <p:spPr>
          <a:xfrm>
            <a:off x="8330184" y="2514600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8" name="Text 9"/>
          <p:cNvSpPr/>
          <p:nvPr/>
        </p:nvSpPr>
        <p:spPr>
          <a:xfrm>
            <a:off x="950976" y="3675888"/>
            <a:ext cx="351129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Additional Payment Options</a:t>
            </a:r>
            <a:endParaRPr lang="en-US" sz="232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3840480"/>
            <a:ext cx="7507224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Multi-Vendor Web Application serves as a comprehensive solution for facilitating e-commerce transactions between users and vendors, built on a robust technology stack.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1078992" y="3328416"/>
            <a:ext cx="750722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Summary</a:t>
            </a:r>
            <a:endParaRPr lang="en-US" sz="2320" dirty="0"/>
          </a:p>
        </p:txBody>
      </p:sp>
      <p:sp>
        <p:nvSpPr>
          <p:cNvPr id="6" name="Text 2"/>
          <p:cNvSpPr/>
          <p:nvPr/>
        </p:nvSpPr>
        <p:spPr>
          <a:xfrm>
            <a:off x="1078992" y="5504688"/>
            <a:ext cx="7507224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Continuous development and user feedback will guide future enhancements, ensuring the platform meets evolving market demands.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078992" y="4992624"/>
            <a:ext cx="750722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Final Thoughts</a:t>
            </a:r>
            <a:endParaRPr lang="en-US" sz="2320" dirty="0"/>
          </a:p>
        </p:txBody>
      </p:sp>
      <p:sp>
        <p:nvSpPr>
          <p:cNvPr id="8" name="Text 4"/>
          <p:cNvSpPr/>
          <p:nvPr/>
        </p:nvSpPr>
        <p:spPr>
          <a:xfrm>
            <a:off x="832104" y="1453896"/>
            <a:ext cx="8010144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Conclusion of Multi-Vendor Web Application</a:t>
            </a:r>
            <a:endParaRPr lang="en-US" sz="464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621024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b="1" i="1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Thank You…</a:t>
            </a:r>
            <a:endParaRPr lang="en-US" sz="464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53328" y="6227064"/>
            <a:ext cx="7507224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Create a user-friendly marketplace for diverse product selection.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6053328" y="5157216"/>
            <a:ext cx="7507224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 platform where multiple vendors can list their products.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5806440" y="1325880"/>
            <a:ext cx="8010144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Introduction to Multi-Vendor App</a:t>
            </a:r>
            <a:endParaRPr lang="en-US" sz="4640" dirty="0"/>
          </a:p>
        </p:txBody>
      </p:sp>
      <p:sp>
        <p:nvSpPr>
          <p:cNvPr id="7" name="Text 3"/>
          <p:cNvSpPr/>
          <p:nvPr/>
        </p:nvSpPr>
        <p:spPr>
          <a:xfrm>
            <a:off x="5806440" y="3063240"/>
            <a:ext cx="8010144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Multi-Vendor App is designed to create a seamless marketplace experience for users, where they can access a variety of products from multiple vendors in one unified platform. The main objective is to facilitate broader vendor reach while enhancing user options.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6053328" y="5715000"/>
            <a:ext cx="750722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Purpose and Goals</a:t>
            </a:r>
            <a:endParaRPr lang="en-US" sz="2320" dirty="0"/>
          </a:p>
        </p:txBody>
      </p:sp>
      <p:sp>
        <p:nvSpPr>
          <p:cNvPr id="9" name="Text 5"/>
          <p:cNvSpPr/>
          <p:nvPr/>
        </p:nvSpPr>
        <p:spPr>
          <a:xfrm>
            <a:off x="6053328" y="4645152"/>
            <a:ext cx="750722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Overview of the Multi-Vendor App</a:t>
            </a:r>
            <a:endParaRPr lang="en-US" sz="232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584" y="2340864"/>
            <a:ext cx="457200" cy="493776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5584" y="5724144"/>
            <a:ext cx="457200" cy="493776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4032504"/>
            <a:ext cx="457200" cy="493776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5806440" y="1097280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Technology Stack Overview</a:t>
            </a:r>
            <a:endParaRPr lang="en-US" sz="4640" dirty="0"/>
          </a:p>
        </p:txBody>
      </p:sp>
      <p:sp>
        <p:nvSpPr>
          <p:cNvPr id="8" name="Text 1"/>
          <p:cNvSpPr/>
          <p:nvPr/>
        </p:nvSpPr>
        <p:spPr>
          <a:xfrm>
            <a:off x="5971032" y="2368296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6583680" y="4069080"/>
            <a:ext cx="721461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SQLite</a:t>
            </a:r>
            <a:endParaRPr lang="en-US" sz="2320" dirty="0"/>
          </a:p>
        </p:txBody>
      </p:sp>
      <p:sp>
        <p:nvSpPr>
          <p:cNvPr id="10" name="Text 3"/>
          <p:cNvSpPr/>
          <p:nvPr/>
        </p:nvSpPr>
        <p:spPr>
          <a:xfrm>
            <a:off x="6583680" y="6272784"/>
            <a:ext cx="721461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An Object-Relational Mapping (ORM) tool that simplifies database interactions by using C# objects.</a:t>
            </a:r>
            <a:endParaRPr lang="en-US" sz="1850" dirty="0"/>
          </a:p>
        </p:txBody>
      </p:sp>
      <p:sp>
        <p:nvSpPr>
          <p:cNvPr id="11" name="Text 4"/>
          <p:cNvSpPr/>
          <p:nvPr/>
        </p:nvSpPr>
        <p:spPr>
          <a:xfrm>
            <a:off x="5971032" y="5751576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12" name="Text 5"/>
          <p:cNvSpPr/>
          <p:nvPr/>
        </p:nvSpPr>
        <p:spPr>
          <a:xfrm>
            <a:off x="6583680" y="4581144"/>
            <a:ext cx="721461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 lightweight database system used for data storage, ideal for small to medium-sized applications.</a:t>
            </a:r>
            <a:endParaRPr lang="en-US" sz="1850" dirty="0"/>
          </a:p>
        </p:txBody>
      </p:sp>
      <p:sp>
        <p:nvSpPr>
          <p:cNvPr id="13" name="Text 6"/>
          <p:cNvSpPr/>
          <p:nvPr/>
        </p:nvSpPr>
        <p:spPr>
          <a:xfrm>
            <a:off x="6583680" y="2889504"/>
            <a:ext cx="721461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 cross-platform framework for building cloud-based applications, known for its speed and security.</a:t>
            </a:r>
            <a:endParaRPr lang="en-US" sz="1850" dirty="0"/>
          </a:p>
        </p:txBody>
      </p:sp>
      <p:sp>
        <p:nvSpPr>
          <p:cNvPr id="14" name="Text 7"/>
          <p:cNvSpPr/>
          <p:nvPr/>
        </p:nvSpPr>
        <p:spPr>
          <a:xfrm>
            <a:off x="5971032" y="4059936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5" name="Text 8"/>
          <p:cNvSpPr/>
          <p:nvPr/>
        </p:nvSpPr>
        <p:spPr>
          <a:xfrm>
            <a:off x="6583680" y="5760720"/>
            <a:ext cx="721461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Entity Framework</a:t>
            </a:r>
            <a:endParaRPr lang="en-US" sz="2320" dirty="0"/>
          </a:p>
        </p:txBody>
      </p:sp>
      <p:sp>
        <p:nvSpPr>
          <p:cNvPr id="16" name="Text 9"/>
          <p:cNvSpPr/>
          <p:nvPr/>
        </p:nvSpPr>
        <p:spPr>
          <a:xfrm>
            <a:off x="6583680" y="2377440"/>
            <a:ext cx="721461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ASP.NET Core</a:t>
            </a:r>
            <a:endParaRPr lang="en-US" sz="232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950976" y="4050792"/>
            <a:ext cx="3511296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architecture is built on a three-tier model comprising the database (SQLite), a backend API (ASP.NET Core Web API), and the frontend (user interface).</a:t>
            </a: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134416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System Architecture</a:t>
            </a:r>
            <a:endParaRPr lang="en-US" sz="4640" dirty="0"/>
          </a:p>
        </p:txBody>
      </p:sp>
      <p:sp>
        <p:nvSpPr>
          <p:cNvPr id="7" name="Text 2"/>
          <p:cNvSpPr/>
          <p:nvPr/>
        </p:nvSpPr>
        <p:spPr>
          <a:xfrm>
            <a:off x="950976" y="3419856"/>
            <a:ext cx="351129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Architecture Overview</a:t>
            </a:r>
            <a:endParaRPr lang="en-US" sz="2320" dirty="0"/>
          </a:p>
        </p:txBody>
      </p:sp>
      <p:sp>
        <p:nvSpPr>
          <p:cNvPr id="8" name="Text 3"/>
          <p:cNvSpPr/>
          <p:nvPr/>
        </p:nvSpPr>
        <p:spPr>
          <a:xfrm>
            <a:off x="10177272" y="3419856"/>
            <a:ext cx="351129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Data Flow</a:t>
            </a:r>
            <a:endParaRPr lang="en-US" sz="2320" dirty="0"/>
          </a:p>
        </p:txBody>
      </p:sp>
      <p:sp>
        <p:nvSpPr>
          <p:cNvPr id="9" name="Text 4"/>
          <p:cNvSpPr/>
          <p:nvPr/>
        </p:nvSpPr>
        <p:spPr>
          <a:xfrm>
            <a:off x="10177272" y="4050792"/>
            <a:ext cx="3511296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Client requests are processed by the API, which communicates with the database to retrieve or store data, ensuring a seamless user experience.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403336" y="440740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1" name="Text 6"/>
          <p:cNvSpPr/>
          <p:nvPr/>
        </p:nvSpPr>
        <p:spPr>
          <a:xfrm>
            <a:off x="6062472" y="440740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648" y="2880360"/>
            <a:ext cx="2468880" cy="3227832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4448" y="2880360"/>
            <a:ext cx="2468880" cy="3227832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2880360"/>
            <a:ext cx="2468880" cy="3227832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32104" y="1865376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Database Design</a:t>
            </a:r>
            <a:endParaRPr lang="en-US" sz="4640" dirty="0"/>
          </a:p>
        </p:txBody>
      </p:sp>
      <p:sp>
        <p:nvSpPr>
          <p:cNvPr id="8" name="Text 1"/>
          <p:cNvSpPr/>
          <p:nvPr/>
        </p:nvSpPr>
        <p:spPr>
          <a:xfrm>
            <a:off x="6592824" y="3017520"/>
            <a:ext cx="198424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ER Diagram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3840480" y="3017520"/>
            <a:ext cx="198424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Relationships</a:t>
            </a:r>
            <a:endParaRPr lang="en-US" sz="2320" dirty="0"/>
          </a:p>
        </p:txBody>
      </p:sp>
      <p:sp>
        <p:nvSpPr>
          <p:cNvPr id="10" name="Text 3"/>
          <p:cNvSpPr/>
          <p:nvPr/>
        </p:nvSpPr>
        <p:spPr>
          <a:xfrm>
            <a:off x="3840480" y="3529584"/>
            <a:ext cx="1984248" cy="20665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Admins manage users and categories, while users can create product listings linked to specific categories.</a:t>
            </a:r>
            <a:endParaRPr lang="en-US" sz="1850" dirty="0"/>
          </a:p>
        </p:txBody>
      </p:sp>
      <p:sp>
        <p:nvSpPr>
          <p:cNvPr id="11" name="Text 4"/>
          <p:cNvSpPr/>
          <p:nvPr/>
        </p:nvSpPr>
        <p:spPr>
          <a:xfrm>
            <a:off x="1097280" y="3895344"/>
            <a:ext cx="1984248" cy="20665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main tables include Admin, User, Category, and Product, each designed to hold related data efficiently.</a:t>
            </a:r>
            <a:endParaRPr lang="en-US" sz="1850" dirty="0"/>
          </a:p>
        </p:txBody>
      </p:sp>
      <p:sp>
        <p:nvSpPr>
          <p:cNvPr id="12" name="Text 5"/>
          <p:cNvSpPr/>
          <p:nvPr/>
        </p:nvSpPr>
        <p:spPr>
          <a:xfrm>
            <a:off x="1097280" y="3017520"/>
            <a:ext cx="1984248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Tables Overview</a:t>
            </a:r>
            <a:endParaRPr lang="en-US" sz="2320" dirty="0"/>
          </a:p>
        </p:txBody>
      </p:sp>
      <p:sp>
        <p:nvSpPr>
          <p:cNvPr id="13" name="Text 6"/>
          <p:cNvSpPr/>
          <p:nvPr/>
        </p:nvSpPr>
        <p:spPr>
          <a:xfrm>
            <a:off x="6592824" y="3529584"/>
            <a:ext cx="1984248" cy="2368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 visual representation detailing how tables interconnect, illustrating data flow within the database.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1097280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Marketplace Features</a:t>
            </a:r>
            <a:endParaRPr lang="en-US" sz="4640" dirty="0"/>
          </a:p>
        </p:txBody>
      </p:sp>
      <p:sp>
        <p:nvSpPr>
          <p:cNvPr id="7" name="Text 1"/>
          <p:cNvSpPr/>
          <p:nvPr/>
        </p:nvSpPr>
        <p:spPr>
          <a:xfrm>
            <a:off x="9710928" y="5696712"/>
            <a:ext cx="3986784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Users receive updates regarding their product postings and interactions, enhancing engagement.</a:t>
            </a: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950976" y="3566160"/>
            <a:ext cx="351129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Admin Features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950976" y="4197096"/>
            <a:ext cx="3511296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Administrators can manage user accounts, oversee product categories, and maintain the overall integrity of the marketplace.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9710928" y="2999232"/>
            <a:ext cx="3986784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Users can register, log in, post products, and browse products by category, creating an interactive shopping experience.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710928" y="2368296"/>
            <a:ext cx="398678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User Features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710928" y="5065776"/>
            <a:ext cx="398678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Notifications</a:t>
            </a:r>
            <a:endParaRPr lang="en-US" sz="2320" dirty="0"/>
          </a:p>
        </p:txBody>
      </p:sp>
      <p:sp>
        <p:nvSpPr>
          <p:cNvPr id="13" name="Text 7"/>
          <p:cNvSpPr/>
          <p:nvPr/>
        </p:nvSpPr>
        <p:spPr>
          <a:xfrm>
            <a:off x="8028432" y="3026664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4" name="Text 8"/>
          <p:cNvSpPr/>
          <p:nvPr/>
        </p:nvSpPr>
        <p:spPr>
          <a:xfrm>
            <a:off x="8028432" y="577900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15" name="Text 9"/>
          <p:cNvSpPr/>
          <p:nvPr/>
        </p:nvSpPr>
        <p:spPr>
          <a:xfrm>
            <a:off x="5641848" y="440740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043416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096" y="2642616"/>
            <a:ext cx="6053328" cy="399592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20" y="2642616"/>
            <a:ext cx="6053328" cy="3995928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626096" y="7379208"/>
            <a:ext cx="6053328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Showcasing examples of GET and POST requests that demonstrate interactions with user data and product listings for better understanding.</a:t>
            </a: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960120" y="7379208"/>
            <a:ext cx="6053328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 comprehensive suite of RESTful endpoints allows for actions such as creating, reading, updating, and deleting resources.</a:t>
            </a: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64922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API Design</a:t>
            </a:r>
            <a:endParaRPr lang="en-US" sz="4640" dirty="0"/>
          </a:p>
        </p:txBody>
      </p:sp>
      <p:sp>
        <p:nvSpPr>
          <p:cNvPr id="8" name="Text 3"/>
          <p:cNvSpPr/>
          <p:nvPr/>
        </p:nvSpPr>
        <p:spPr>
          <a:xfrm>
            <a:off x="7626096" y="6867144"/>
            <a:ext cx="605332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Sample API Calls</a:t>
            </a:r>
            <a:endParaRPr lang="en-US" sz="2320" dirty="0"/>
          </a:p>
        </p:txBody>
      </p:sp>
      <p:sp>
        <p:nvSpPr>
          <p:cNvPr id="9" name="Text 4"/>
          <p:cNvSpPr/>
          <p:nvPr/>
        </p:nvSpPr>
        <p:spPr>
          <a:xfrm>
            <a:off x="960120" y="6867144"/>
            <a:ext cx="605332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RESTful API Overview</a:t>
            </a:r>
            <a:endParaRPr lang="en-US" sz="2320" dirty="0"/>
          </a:p>
        </p:txBody>
      </p:sp>
      <p:sp>
        <p:nvSpPr>
          <p:cNvPr id="10" name="Text 5"/>
          <p:cNvSpPr/>
          <p:nvPr/>
        </p:nvSpPr>
        <p:spPr>
          <a:xfrm>
            <a:off x="832104" y="1655064"/>
            <a:ext cx="1298448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This section provides an overview of API design, focusing on RESTful API principles, including a comprehensive suite of endpoints and sample API calls demonstrating interactions with user data and product listings.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9710928" y="3145536"/>
            <a:ext cx="3986784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Visual elements from the application help illustrate the user interface, displaying critical functionalities and layout designs.</a:t>
            </a:r>
            <a:endParaRPr lang="en-US" sz="1850" dirty="0"/>
          </a:p>
        </p:txBody>
      </p:sp>
      <p:sp>
        <p:nvSpPr>
          <p:cNvPr id="7" name="Text 1"/>
          <p:cNvSpPr/>
          <p:nvPr/>
        </p:nvSpPr>
        <p:spPr>
          <a:xfrm>
            <a:off x="950976" y="4050792"/>
            <a:ext cx="3511296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application includes a Home page for browsing, an Admin Dashboard for management tasks, and a User Dashboard displaying personal data.</a:t>
            </a: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9710928" y="5212080"/>
            <a:ext cx="398678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Responsive Design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832104" y="124358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User Interface (UI) Design</a:t>
            </a:r>
            <a:endParaRPr lang="en-US" sz="4640" dirty="0"/>
          </a:p>
        </p:txBody>
      </p:sp>
      <p:sp>
        <p:nvSpPr>
          <p:cNvPr id="10" name="Text 4"/>
          <p:cNvSpPr/>
          <p:nvPr/>
        </p:nvSpPr>
        <p:spPr>
          <a:xfrm>
            <a:off x="9710928" y="5843016"/>
            <a:ext cx="3986784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UI is designed to be mobile-friendly, ensuring accessibility across a range of devices.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710928" y="2514600"/>
            <a:ext cx="3986784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Screenshots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50976" y="3419856"/>
            <a:ext cx="351129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Key UI Pages</a:t>
            </a:r>
            <a:endParaRPr lang="en-US" sz="2320" dirty="0"/>
          </a:p>
        </p:txBody>
      </p:sp>
      <p:sp>
        <p:nvSpPr>
          <p:cNvPr id="13" name="Text 7"/>
          <p:cNvSpPr/>
          <p:nvPr/>
        </p:nvSpPr>
        <p:spPr>
          <a:xfrm>
            <a:off x="5669280" y="413308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14" name="Text 8"/>
          <p:cNvSpPr/>
          <p:nvPr/>
        </p:nvSpPr>
        <p:spPr>
          <a:xfrm>
            <a:off x="8257032" y="3182112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5" name="Text 9"/>
          <p:cNvSpPr/>
          <p:nvPr/>
        </p:nvSpPr>
        <p:spPr>
          <a:xfrm>
            <a:off x="7781544" y="5897880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2320" dirty="0">
                <a:solidFill>
                  <a:srgbClr val="14141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8272" y="3236976"/>
            <a:ext cx="1152144" cy="11521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2256" y="3236976"/>
            <a:ext cx="1152144" cy="1152144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4288" y="3236976"/>
            <a:ext cx="1152144" cy="1152144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9848088" y="4617720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Views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9848088" y="5129784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HTML and Razor pages designed for dynamic data rendering.</a:t>
            </a: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5404104" y="5129784"/>
            <a:ext cx="3831336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Backend logic controlling the flow of data and handling requests.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960120" y="4617720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Models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960120" y="5129784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1850" dirty="0">
                <a:solidFill>
                  <a:srgbClr val="3E3F4C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Definitions of data structures used in the application.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832104" y="2093976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40" dirty="0">
                <a:solidFill>
                  <a:srgbClr val="161A7A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Implementation Details</a:t>
            </a:r>
            <a:endParaRPr lang="en-US" sz="4640" dirty="0"/>
          </a:p>
        </p:txBody>
      </p:sp>
      <p:sp>
        <p:nvSpPr>
          <p:cNvPr id="12" name="Text 6"/>
          <p:cNvSpPr/>
          <p:nvPr/>
        </p:nvSpPr>
        <p:spPr>
          <a:xfrm>
            <a:off x="5404104" y="4617720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20" dirty="0">
                <a:solidFill>
                  <a:srgbClr val="3E3F4C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Controllers</a:t>
            </a:r>
            <a:endParaRPr lang="en-US" sz="232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2025-05-31T09:20:46Z</dcterms:created>
  <dcterms:modified xsi:type="dcterms:W3CDTF">2025-05-31T09:20:46Z</dcterms:modified>
</cp:coreProperties>
</file>